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BD4DE-C7AA-4D60-B723-5E75D8EF5CE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6D1E9-41CE-4C16-8FCF-F42A2AC0193C}">
      <dgm:prSet phldrT="[Текст]" custT="1"/>
      <dgm:spPr/>
      <dgm:t>
        <a:bodyPr/>
        <a:lstStyle/>
        <a:p>
          <a:r>
            <a:rPr lang="ru-RU" sz="2000" b="1" dirty="0" smtClean="0"/>
            <a:t>Проблемы</a:t>
          </a:r>
          <a:endParaRPr lang="ru-RU" sz="2000" b="1" dirty="0"/>
        </a:p>
      </dgm:t>
    </dgm:pt>
    <dgm:pt modelId="{6742FB9E-121A-4B9C-9EE1-D0F3F786DC3E}" type="parTrans" cxnId="{DE5F4E70-AF72-4231-82FC-D29368591B6B}">
      <dgm:prSet/>
      <dgm:spPr/>
      <dgm:t>
        <a:bodyPr/>
        <a:lstStyle/>
        <a:p>
          <a:endParaRPr lang="ru-RU"/>
        </a:p>
      </dgm:t>
    </dgm:pt>
    <dgm:pt modelId="{19C76F2D-EBED-4751-A8A4-AF5FB946ADF3}" type="sibTrans" cxnId="{DE5F4E70-AF72-4231-82FC-D29368591B6B}">
      <dgm:prSet/>
      <dgm:spPr/>
      <dgm:t>
        <a:bodyPr/>
        <a:lstStyle/>
        <a:p>
          <a:endParaRPr lang="ru-RU"/>
        </a:p>
      </dgm:t>
    </dgm:pt>
    <dgm:pt modelId="{8398B68F-14DF-4CF9-B8D2-3FABFCAC03C8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r>
            <a:rPr lang="ru-RU" sz="2800" b="1" dirty="0" smtClean="0"/>
            <a:t>Утрата культурных ценностей и наследия своего народа.</a:t>
          </a:r>
          <a:endParaRPr lang="ru-RU" sz="2800" b="1" dirty="0"/>
        </a:p>
      </dgm:t>
    </dgm:pt>
    <dgm:pt modelId="{67759624-1AA5-4B08-BB09-265EB417D612}" type="parTrans" cxnId="{D2BB4299-715A-4948-A2FF-8770E7E9DB67}">
      <dgm:prSet/>
      <dgm:spPr/>
      <dgm:t>
        <a:bodyPr/>
        <a:lstStyle/>
        <a:p>
          <a:endParaRPr lang="ru-RU"/>
        </a:p>
      </dgm:t>
    </dgm:pt>
    <dgm:pt modelId="{76FD61F1-3DE7-439E-816B-6D022F0D09EE}" type="sibTrans" cxnId="{D2BB4299-715A-4948-A2FF-8770E7E9DB67}">
      <dgm:prSet/>
      <dgm:spPr/>
      <dgm:t>
        <a:bodyPr/>
        <a:lstStyle/>
        <a:p>
          <a:endParaRPr lang="ru-RU"/>
        </a:p>
      </dgm:t>
    </dgm:pt>
    <dgm:pt modelId="{5C96B8F3-FD75-4A66-9E1E-CCD5D803F895}">
      <dgm:prSet phldrT="[Текст]" custT="1"/>
      <dgm:spPr/>
      <dgm:t>
        <a:bodyPr/>
        <a:lstStyle/>
        <a:p>
          <a:r>
            <a:rPr lang="ru-RU" sz="1800" b="1" dirty="0" err="1" smtClean="0"/>
            <a:t>современ</a:t>
          </a:r>
          <a:endParaRPr lang="ru-RU" sz="1800" b="1" dirty="0" smtClean="0"/>
        </a:p>
        <a:p>
          <a:r>
            <a:rPr lang="ru-RU" sz="1800" b="1" dirty="0" err="1" smtClean="0"/>
            <a:t>ного</a:t>
          </a:r>
          <a:endParaRPr lang="ru-RU" sz="1800" b="1" dirty="0"/>
        </a:p>
      </dgm:t>
    </dgm:pt>
    <dgm:pt modelId="{1202C361-E013-4458-B85E-1962F5B0F282}" type="parTrans" cxnId="{ED338E03-A2B0-4A16-A2F6-6EB929B6496D}">
      <dgm:prSet/>
      <dgm:spPr/>
      <dgm:t>
        <a:bodyPr/>
        <a:lstStyle/>
        <a:p>
          <a:endParaRPr lang="ru-RU"/>
        </a:p>
      </dgm:t>
    </dgm:pt>
    <dgm:pt modelId="{2EF0158A-59F4-4882-A8DA-473EC9C632F1}" type="sibTrans" cxnId="{ED338E03-A2B0-4A16-A2F6-6EB929B6496D}">
      <dgm:prSet/>
      <dgm:spPr/>
      <dgm:t>
        <a:bodyPr/>
        <a:lstStyle/>
        <a:p>
          <a:endParaRPr lang="ru-RU"/>
        </a:p>
      </dgm:t>
    </dgm:pt>
    <dgm:pt modelId="{BE63314E-9C3F-449D-B6A0-231678AFD12A}">
      <dgm:prSet phldrT="[Текст]" custT="1"/>
      <dgm:spPr/>
      <dgm:t>
        <a:bodyPr/>
        <a:lstStyle/>
        <a:p>
          <a:r>
            <a:rPr lang="ru-RU" sz="2800" b="1" dirty="0" smtClean="0"/>
            <a:t>Равнодушное отношение к опыту прошлых поколений, неразвитость чувств детей, эмоциональная глухота и </a:t>
          </a:r>
          <a:r>
            <a:rPr lang="ru-RU" sz="2800" b="1" dirty="0" err="1" smtClean="0"/>
            <a:t>бездуховность</a:t>
          </a:r>
          <a:r>
            <a:rPr lang="ru-RU" sz="2800" b="1" dirty="0" smtClean="0"/>
            <a:t>.</a:t>
          </a:r>
          <a:endParaRPr lang="ru-RU" sz="2800" b="1" dirty="0"/>
        </a:p>
      </dgm:t>
    </dgm:pt>
    <dgm:pt modelId="{4CB9A68C-973A-437C-B9B7-AC0D9F1C50F7}" type="parTrans" cxnId="{1D587720-EDF9-4A32-AE30-69889C6724A1}">
      <dgm:prSet/>
      <dgm:spPr/>
      <dgm:t>
        <a:bodyPr/>
        <a:lstStyle/>
        <a:p>
          <a:endParaRPr lang="ru-RU"/>
        </a:p>
      </dgm:t>
    </dgm:pt>
    <dgm:pt modelId="{55274606-255B-409B-A74F-6AA3EB8B8256}" type="sibTrans" cxnId="{1D587720-EDF9-4A32-AE30-69889C6724A1}">
      <dgm:prSet/>
      <dgm:spPr/>
      <dgm:t>
        <a:bodyPr/>
        <a:lstStyle/>
        <a:p>
          <a:endParaRPr lang="ru-RU"/>
        </a:p>
      </dgm:t>
    </dgm:pt>
    <dgm:pt modelId="{0FB7BA66-9402-4821-B7AF-3B6770B9D4C2}">
      <dgm:prSet phldrT="[Текст]" custT="1"/>
      <dgm:spPr/>
      <dgm:t>
        <a:bodyPr/>
        <a:lstStyle/>
        <a:p>
          <a:r>
            <a:rPr lang="ru-RU" sz="1800" b="1" dirty="0" smtClean="0"/>
            <a:t>общества</a:t>
          </a:r>
          <a:endParaRPr lang="ru-RU" sz="1800" b="1" dirty="0"/>
        </a:p>
      </dgm:t>
    </dgm:pt>
    <dgm:pt modelId="{47AE553E-EFD5-454D-9676-073F48BDE4D2}" type="parTrans" cxnId="{B8858726-2B81-41D4-9304-925825401F57}">
      <dgm:prSet/>
      <dgm:spPr/>
      <dgm:t>
        <a:bodyPr/>
        <a:lstStyle/>
        <a:p>
          <a:endParaRPr lang="ru-RU"/>
        </a:p>
      </dgm:t>
    </dgm:pt>
    <dgm:pt modelId="{A6FF4DAF-3BCC-47E7-B0DA-EF64BF2E4370}" type="sibTrans" cxnId="{B8858726-2B81-41D4-9304-925825401F57}">
      <dgm:prSet/>
      <dgm:spPr/>
      <dgm:t>
        <a:bodyPr/>
        <a:lstStyle/>
        <a:p>
          <a:endParaRPr lang="ru-RU"/>
        </a:p>
      </dgm:t>
    </dgm:pt>
    <dgm:pt modelId="{A30D5730-3508-432F-B1FB-BB0B16F690DC}">
      <dgm:prSet phldrT="[Текст]" custT="1"/>
      <dgm:spPr/>
      <dgm:t>
        <a:bodyPr/>
        <a:lstStyle/>
        <a:p>
          <a:r>
            <a:rPr lang="ru-RU" sz="2800" b="1" dirty="0" smtClean="0"/>
            <a:t>Угасание патриотизма,</a:t>
          </a:r>
          <a:r>
            <a:rPr lang="en-US" sz="2800" b="1" dirty="0" smtClean="0"/>
            <a:t> </a:t>
          </a:r>
          <a:r>
            <a:rPr lang="ru-RU" sz="2800" b="1" dirty="0" smtClean="0"/>
            <a:t>нравственности у молодого поколения.</a:t>
          </a:r>
          <a:endParaRPr lang="ru-RU" sz="2800" b="1" dirty="0"/>
        </a:p>
      </dgm:t>
    </dgm:pt>
    <dgm:pt modelId="{A1E57BC1-B47C-4A0A-BBDF-9F0B455B7146}" type="parTrans" cxnId="{DB7C81C1-DF08-4E0A-85CD-3D208566F96D}">
      <dgm:prSet/>
      <dgm:spPr/>
      <dgm:t>
        <a:bodyPr/>
        <a:lstStyle/>
        <a:p>
          <a:endParaRPr lang="ru-RU"/>
        </a:p>
      </dgm:t>
    </dgm:pt>
    <dgm:pt modelId="{72948AA1-E765-4901-AC91-4B9F105734CA}" type="sibTrans" cxnId="{DB7C81C1-DF08-4E0A-85CD-3D208566F96D}">
      <dgm:prSet/>
      <dgm:spPr/>
      <dgm:t>
        <a:bodyPr/>
        <a:lstStyle/>
        <a:p>
          <a:endParaRPr lang="ru-RU"/>
        </a:p>
      </dgm:t>
    </dgm:pt>
    <dgm:pt modelId="{7BD57950-4E58-414D-B1FA-2194851AA234}" type="pres">
      <dgm:prSet presAssocID="{139BD4DE-C7AA-4D60-B723-5E75D8EF5C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7EBAD-6CC7-44C9-AD7E-D8A979812B05}" type="pres">
      <dgm:prSet presAssocID="{1786D1E9-41CE-4C16-8FCF-F42A2AC0193C}" presName="composite" presStyleCnt="0"/>
      <dgm:spPr/>
    </dgm:pt>
    <dgm:pt modelId="{D81D9432-18B6-47AE-ABE7-A524041F13E0}" type="pres">
      <dgm:prSet presAssocID="{1786D1E9-41CE-4C16-8FCF-F42A2AC019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31BAB-D36B-494A-9D38-324885439E97}" type="pres">
      <dgm:prSet presAssocID="{1786D1E9-41CE-4C16-8FCF-F42A2AC0193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CEF66-C274-4941-9D26-DEA7652650C4}" type="pres">
      <dgm:prSet presAssocID="{19C76F2D-EBED-4751-A8A4-AF5FB946ADF3}" presName="sp" presStyleCnt="0"/>
      <dgm:spPr/>
    </dgm:pt>
    <dgm:pt modelId="{AE8A0533-D06F-4F67-AD8F-4F2BAA730850}" type="pres">
      <dgm:prSet presAssocID="{5C96B8F3-FD75-4A66-9E1E-CCD5D803F895}" presName="composite" presStyleCnt="0"/>
      <dgm:spPr/>
    </dgm:pt>
    <dgm:pt modelId="{6EE4479F-7BA6-408A-B69A-32713C7AF701}" type="pres">
      <dgm:prSet presAssocID="{5C96B8F3-FD75-4A66-9E1E-CCD5D803F8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34B6A-82C1-466F-8D7C-5BA1AD14AD2A}" type="pres">
      <dgm:prSet presAssocID="{5C96B8F3-FD75-4A66-9E1E-CCD5D803F895}" presName="descendantText" presStyleLbl="alignAcc1" presStyleIdx="1" presStyleCnt="3" custScaleY="155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C412-EF0B-4400-9822-3B8435D8E419}" type="pres">
      <dgm:prSet presAssocID="{2EF0158A-59F4-4882-A8DA-473EC9C632F1}" presName="sp" presStyleCnt="0"/>
      <dgm:spPr/>
    </dgm:pt>
    <dgm:pt modelId="{55DC5C39-34F8-435D-B5F7-65DBB0B90F51}" type="pres">
      <dgm:prSet presAssocID="{0FB7BA66-9402-4821-B7AF-3B6770B9D4C2}" presName="composite" presStyleCnt="0"/>
      <dgm:spPr/>
    </dgm:pt>
    <dgm:pt modelId="{4459FE4A-4C42-4069-84E0-A29CA2DD7002}" type="pres">
      <dgm:prSet presAssocID="{0FB7BA66-9402-4821-B7AF-3B6770B9D4C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0AC10-5EF7-4993-82CD-77786AC6A342}" type="pres">
      <dgm:prSet presAssocID="{0FB7BA66-9402-4821-B7AF-3B6770B9D4C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587720-EDF9-4A32-AE30-69889C6724A1}" srcId="{5C96B8F3-FD75-4A66-9E1E-CCD5D803F895}" destId="{BE63314E-9C3F-449D-B6A0-231678AFD12A}" srcOrd="0" destOrd="0" parTransId="{4CB9A68C-973A-437C-B9B7-AC0D9F1C50F7}" sibTransId="{55274606-255B-409B-A74F-6AA3EB8B8256}"/>
    <dgm:cxn modelId="{ED338E03-A2B0-4A16-A2F6-6EB929B6496D}" srcId="{139BD4DE-C7AA-4D60-B723-5E75D8EF5CE4}" destId="{5C96B8F3-FD75-4A66-9E1E-CCD5D803F895}" srcOrd="1" destOrd="0" parTransId="{1202C361-E013-4458-B85E-1962F5B0F282}" sibTransId="{2EF0158A-59F4-4882-A8DA-473EC9C632F1}"/>
    <dgm:cxn modelId="{78DB35C4-E9AC-4B01-A0F9-19AE58301FBB}" type="presOf" srcId="{0FB7BA66-9402-4821-B7AF-3B6770B9D4C2}" destId="{4459FE4A-4C42-4069-84E0-A29CA2DD7002}" srcOrd="0" destOrd="0" presId="urn:microsoft.com/office/officeart/2005/8/layout/chevron2"/>
    <dgm:cxn modelId="{D0671188-044D-4782-AC9D-0C04491820B8}" type="presOf" srcId="{A30D5730-3508-432F-B1FB-BB0B16F690DC}" destId="{24A0AC10-5EF7-4993-82CD-77786AC6A342}" srcOrd="0" destOrd="0" presId="urn:microsoft.com/office/officeart/2005/8/layout/chevron2"/>
    <dgm:cxn modelId="{F01258E5-069A-4E52-8D0B-A05C4BF902C8}" type="presOf" srcId="{139BD4DE-C7AA-4D60-B723-5E75D8EF5CE4}" destId="{7BD57950-4E58-414D-B1FA-2194851AA234}" srcOrd="0" destOrd="0" presId="urn:microsoft.com/office/officeart/2005/8/layout/chevron2"/>
    <dgm:cxn modelId="{DB7C81C1-DF08-4E0A-85CD-3D208566F96D}" srcId="{0FB7BA66-9402-4821-B7AF-3B6770B9D4C2}" destId="{A30D5730-3508-432F-B1FB-BB0B16F690DC}" srcOrd="0" destOrd="0" parTransId="{A1E57BC1-B47C-4A0A-BBDF-9F0B455B7146}" sibTransId="{72948AA1-E765-4901-AC91-4B9F105734CA}"/>
    <dgm:cxn modelId="{FAA78DFF-D406-410E-BA41-4C1949FDB1DA}" type="presOf" srcId="{5C96B8F3-FD75-4A66-9E1E-CCD5D803F895}" destId="{6EE4479F-7BA6-408A-B69A-32713C7AF701}" srcOrd="0" destOrd="0" presId="urn:microsoft.com/office/officeart/2005/8/layout/chevron2"/>
    <dgm:cxn modelId="{DE5F4E70-AF72-4231-82FC-D29368591B6B}" srcId="{139BD4DE-C7AA-4D60-B723-5E75D8EF5CE4}" destId="{1786D1E9-41CE-4C16-8FCF-F42A2AC0193C}" srcOrd="0" destOrd="0" parTransId="{6742FB9E-121A-4B9C-9EE1-D0F3F786DC3E}" sibTransId="{19C76F2D-EBED-4751-A8A4-AF5FB946ADF3}"/>
    <dgm:cxn modelId="{59FBC14A-F3CD-4996-BB23-8A6DC72888F9}" type="presOf" srcId="{BE63314E-9C3F-449D-B6A0-231678AFD12A}" destId="{D2F34B6A-82C1-466F-8D7C-5BA1AD14AD2A}" srcOrd="0" destOrd="0" presId="urn:microsoft.com/office/officeart/2005/8/layout/chevron2"/>
    <dgm:cxn modelId="{6AFD916D-E73D-4970-9129-19A522B1650B}" type="presOf" srcId="{1786D1E9-41CE-4C16-8FCF-F42A2AC0193C}" destId="{D81D9432-18B6-47AE-ABE7-A524041F13E0}" srcOrd="0" destOrd="0" presId="urn:microsoft.com/office/officeart/2005/8/layout/chevron2"/>
    <dgm:cxn modelId="{B8858726-2B81-41D4-9304-925825401F57}" srcId="{139BD4DE-C7AA-4D60-B723-5E75D8EF5CE4}" destId="{0FB7BA66-9402-4821-B7AF-3B6770B9D4C2}" srcOrd="2" destOrd="0" parTransId="{47AE553E-EFD5-454D-9676-073F48BDE4D2}" sibTransId="{A6FF4DAF-3BCC-47E7-B0DA-EF64BF2E4370}"/>
    <dgm:cxn modelId="{0F4AAB72-6CA1-4136-A428-6503E3B25DBD}" type="presOf" srcId="{8398B68F-14DF-4CF9-B8D2-3FABFCAC03C8}" destId="{D1E31BAB-D36B-494A-9D38-324885439E97}" srcOrd="0" destOrd="0" presId="urn:microsoft.com/office/officeart/2005/8/layout/chevron2"/>
    <dgm:cxn modelId="{D2BB4299-715A-4948-A2FF-8770E7E9DB67}" srcId="{1786D1E9-41CE-4C16-8FCF-F42A2AC0193C}" destId="{8398B68F-14DF-4CF9-B8D2-3FABFCAC03C8}" srcOrd="0" destOrd="0" parTransId="{67759624-1AA5-4B08-BB09-265EB417D612}" sibTransId="{76FD61F1-3DE7-439E-816B-6D022F0D09EE}"/>
    <dgm:cxn modelId="{984A7795-CD48-4C7E-B1B3-2E5CCF69FED8}" type="presParOf" srcId="{7BD57950-4E58-414D-B1FA-2194851AA234}" destId="{61D7EBAD-6CC7-44C9-AD7E-D8A979812B05}" srcOrd="0" destOrd="0" presId="urn:microsoft.com/office/officeart/2005/8/layout/chevron2"/>
    <dgm:cxn modelId="{C09235BE-31C1-4040-8FD7-4370C9CB8651}" type="presParOf" srcId="{61D7EBAD-6CC7-44C9-AD7E-D8A979812B05}" destId="{D81D9432-18B6-47AE-ABE7-A524041F13E0}" srcOrd="0" destOrd="0" presId="urn:microsoft.com/office/officeart/2005/8/layout/chevron2"/>
    <dgm:cxn modelId="{37765679-4B11-461E-88A1-19C1BF976F64}" type="presParOf" srcId="{61D7EBAD-6CC7-44C9-AD7E-D8A979812B05}" destId="{D1E31BAB-D36B-494A-9D38-324885439E97}" srcOrd="1" destOrd="0" presId="urn:microsoft.com/office/officeart/2005/8/layout/chevron2"/>
    <dgm:cxn modelId="{B9DD86D1-6C0E-41A5-A309-37BBA3145CAD}" type="presParOf" srcId="{7BD57950-4E58-414D-B1FA-2194851AA234}" destId="{7F7CEF66-C274-4941-9D26-DEA7652650C4}" srcOrd="1" destOrd="0" presId="urn:microsoft.com/office/officeart/2005/8/layout/chevron2"/>
    <dgm:cxn modelId="{38457624-2D19-43CF-BBFE-BCB858CDCAEA}" type="presParOf" srcId="{7BD57950-4E58-414D-B1FA-2194851AA234}" destId="{AE8A0533-D06F-4F67-AD8F-4F2BAA730850}" srcOrd="2" destOrd="0" presId="urn:microsoft.com/office/officeart/2005/8/layout/chevron2"/>
    <dgm:cxn modelId="{5ECD95D7-70F0-4C8F-BC57-7DA2C410FB88}" type="presParOf" srcId="{AE8A0533-D06F-4F67-AD8F-4F2BAA730850}" destId="{6EE4479F-7BA6-408A-B69A-32713C7AF701}" srcOrd="0" destOrd="0" presId="urn:microsoft.com/office/officeart/2005/8/layout/chevron2"/>
    <dgm:cxn modelId="{B2FF0442-F72D-4857-9073-EC742F08B1EA}" type="presParOf" srcId="{AE8A0533-D06F-4F67-AD8F-4F2BAA730850}" destId="{D2F34B6A-82C1-466F-8D7C-5BA1AD14AD2A}" srcOrd="1" destOrd="0" presId="urn:microsoft.com/office/officeart/2005/8/layout/chevron2"/>
    <dgm:cxn modelId="{DD195D5D-C768-40E8-BF9F-927B9D67E9B2}" type="presParOf" srcId="{7BD57950-4E58-414D-B1FA-2194851AA234}" destId="{5ED4C412-EF0B-4400-9822-3B8435D8E419}" srcOrd="3" destOrd="0" presId="urn:microsoft.com/office/officeart/2005/8/layout/chevron2"/>
    <dgm:cxn modelId="{0C0FDE1C-0962-44C7-B2E2-919DACE18B0D}" type="presParOf" srcId="{7BD57950-4E58-414D-B1FA-2194851AA234}" destId="{55DC5C39-34F8-435D-B5F7-65DBB0B90F51}" srcOrd="4" destOrd="0" presId="urn:microsoft.com/office/officeart/2005/8/layout/chevron2"/>
    <dgm:cxn modelId="{C792B1DC-42B6-433B-ACBA-BB9176C250AA}" type="presParOf" srcId="{55DC5C39-34F8-435D-B5F7-65DBB0B90F51}" destId="{4459FE4A-4C42-4069-84E0-A29CA2DD7002}" srcOrd="0" destOrd="0" presId="urn:microsoft.com/office/officeart/2005/8/layout/chevron2"/>
    <dgm:cxn modelId="{9E451434-8734-401A-8383-57B12A5D6E5B}" type="presParOf" srcId="{55DC5C39-34F8-435D-B5F7-65DBB0B90F51}" destId="{24A0AC10-5EF7-4993-82CD-77786AC6A3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C453B-E709-462F-A383-FFCFEA96B17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6C4112-539F-41EA-AC07-84F3CAC25F0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Федеральный закон от 29.12.2012 г. N 273- ФЗ "Об образовании в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Российской Федерации»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999969D-1F53-4758-87E6-02B387EAEAF0}" type="parTrans" cxnId="{7A75863D-BE25-4248-90F0-C1DA2E734DBD}">
      <dgm:prSet/>
      <dgm:spPr/>
      <dgm:t>
        <a:bodyPr/>
        <a:lstStyle/>
        <a:p>
          <a:endParaRPr lang="ru-RU"/>
        </a:p>
      </dgm:t>
    </dgm:pt>
    <dgm:pt modelId="{8D3CC54E-9AAE-4B5B-8596-D8D33D648AD8}" type="sibTrans" cxnId="{7A75863D-BE25-4248-90F0-C1DA2E734DBD}">
      <dgm:prSet/>
      <dgm:spPr/>
      <dgm:t>
        <a:bodyPr/>
        <a:lstStyle/>
        <a:p>
          <a:endParaRPr lang="ru-RU"/>
        </a:p>
      </dgm:t>
    </dgm:pt>
    <dgm:pt modelId="{88CB189C-066A-4982-B959-FAE75C7E9A3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ПРИКАЗ МО и Науки РФ ОТ 17.10.2013Г.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№ 1155 «Об утверждении ФГОС ДО»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8C2DCA3-C38A-41AC-81DB-70E9322B525A}" type="parTrans" cxnId="{C984A97D-DE64-4352-B633-F7750DF2638E}">
      <dgm:prSet/>
      <dgm:spPr/>
      <dgm:t>
        <a:bodyPr/>
        <a:lstStyle/>
        <a:p>
          <a:endParaRPr lang="ru-RU"/>
        </a:p>
      </dgm:t>
    </dgm:pt>
    <dgm:pt modelId="{DC9C7AB3-343E-43FB-B4FB-D4365B21159E}" type="sibTrans" cxnId="{C984A97D-DE64-4352-B633-F7750DF2638E}">
      <dgm:prSet/>
      <dgm:spPr/>
      <dgm:t>
        <a:bodyPr/>
        <a:lstStyle/>
        <a:p>
          <a:endParaRPr lang="ru-RU"/>
        </a:p>
      </dgm:t>
    </dgm:pt>
    <dgm:pt modelId="{527CFC20-F93B-4DA8-AEAB-AD00343163C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«Указ Президента РФ от 19 декабря 2012г. № 1666 «О Стратегии государственной национальной политики РФ на период до 2025года»»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A3E49B3-80D3-4411-A541-9B85B480DE78}" type="parTrans" cxnId="{0D59F444-A700-4D23-93DC-BD796219EDBA}">
      <dgm:prSet/>
      <dgm:spPr/>
      <dgm:t>
        <a:bodyPr/>
        <a:lstStyle/>
        <a:p>
          <a:endParaRPr lang="ru-RU"/>
        </a:p>
      </dgm:t>
    </dgm:pt>
    <dgm:pt modelId="{AA173435-09A7-4395-817C-47D3C7B3D4B6}" type="sibTrans" cxnId="{0D59F444-A700-4D23-93DC-BD796219EDBA}">
      <dgm:prSet/>
      <dgm:spPr/>
      <dgm:t>
        <a:bodyPr/>
        <a:lstStyle/>
        <a:p>
          <a:endParaRPr lang="ru-RU"/>
        </a:p>
      </dgm:t>
    </dgm:pt>
    <dgm:pt modelId="{276A95C3-D0D8-4FE2-B275-DA22995C7CAD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«Конвенция о правах ребенка», </a:t>
          </a:r>
        </a:p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статья 29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5D162B6A-DF8A-4358-BFD7-F935A3521250}" type="sibTrans" cxnId="{E5DE6043-A431-44CD-80B6-82BE25DDF0E8}">
      <dgm:prSet/>
      <dgm:spPr/>
      <dgm:t>
        <a:bodyPr/>
        <a:lstStyle/>
        <a:p>
          <a:endParaRPr lang="ru-RU"/>
        </a:p>
      </dgm:t>
    </dgm:pt>
    <dgm:pt modelId="{018A2D21-B4CD-4462-B995-DA7060775294}" type="parTrans" cxnId="{E5DE6043-A431-44CD-80B6-82BE25DDF0E8}">
      <dgm:prSet/>
      <dgm:spPr/>
      <dgm:t>
        <a:bodyPr/>
        <a:lstStyle/>
        <a:p>
          <a:endParaRPr lang="ru-RU"/>
        </a:p>
      </dgm:t>
    </dgm:pt>
    <dgm:pt modelId="{38E0FD2E-6A06-4636-9D72-ED4353C42B5E}">
      <dgm:prSet/>
      <dgm:spPr/>
      <dgm:t>
        <a:bodyPr/>
        <a:lstStyle/>
        <a:p>
          <a:endParaRPr lang="ru-RU" dirty="0"/>
        </a:p>
      </dgm:t>
    </dgm:pt>
    <dgm:pt modelId="{41058280-1907-4397-AF09-1288C6245FD4}" type="parTrans" cxnId="{320E4FAA-838E-42E3-95EB-17798C9488D8}">
      <dgm:prSet/>
      <dgm:spPr/>
      <dgm:t>
        <a:bodyPr/>
        <a:lstStyle/>
        <a:p>
          <a:endParaRPr lang="ru-RU"/>
        </a:p>
      </dgm:t>
    </dgm:pt>
    <dgm:pt modelId="{4C87582E-E48B-4F18-8E54-E3B88FFDE41A}" type="sibTrans" cxnId="{320E4FAA-838E-42E3-95EB-17798C9488D8}">
      <dgm:prSet/>
      <dgm:spPr/>
      <dgm:t>
        <a:bodyPr/>
        <a:lstStyle/>
        <a:p>
          <a:endParaRPr lang="ru-RU"/>
        </a:p>
      </dgm:t>
    </dgm:pt>
    <dgm:pt modelId="{63A2A4C2-11E7-491B-997A-EC3C6F431C60}" type="pres">
      <dgm:prSet presAssocID="{178C453B-E709-462F-A383-FFCFEA96B1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518FE-8E99-4043-8E86-F12B1DC7F69B}" type="pres">
      <dgm:prSet presAssocID="{178C453B-E709-462F-A383-FFCFEA96B176}" presName="diamond" presStyleLbl="bgShp" presStyleIdx="0" presStyleCnt="1" custScaleX="122892"/>
      <dgm:spPr/>
    </dgm:pt>
    <dgm:pt modelId="{D1DB8EEE-9AA2-4C9E-9B67-9982126CD54F}" type="pres">
      <dgm:prSet presAssocID="{178C453B-E709-462F-A383-FFCFEA96B176}" presName="quad1" presStyleLbl="node1" presStyleIdx="0" presStyleCnt="4" custScaleX="108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D0023-496D-4714-B7F4-85DFF84E70C9}" type="pres">
      <dgm:prSet presAssocID="{178C453B-E709-462F-A383-FFCFEA96B176}" presName="quad2" presStyleLbl="node1" presStyleIdx="1" presStyleCnt="4" custScaleX="98424" custScaleY="99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CEF3B-DE7B-4280-ABC9-B6CCDADFD4C1}" type="pres">
      <dgm:prSet presAssocID="{178C453B-E709-462F-A383-FFCFEA96B176}" presName="quad3" presStyleLbl="node1" presStyleIdx="2" presStyleCnt="4" custScaleX="102379" custScaleY="116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B7AE-F209-4459-BC88-F78C09515F6D}" type="pres">
      <dgm:prSet presAssocID="{178C453B-E709-462F-A383-FFCFEA96B176}" presName="quad4" presStyleLbl="node1" presStyleIdx="3" presStyleCnt="4" custScaleX="93821" custScaleY="116249" custLinFactNeighborX="-757" custLinFactNeighborY="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5863D-BE25-4248-90F0-C1DA2E734DBD}" srcId="{178C453B-E709-462F-A383-FFCFEA96B176}" destId="{FA6C4112-539F-41EA-AC07-84F3CAC25F00}" srcOrd="0" destOrd="0" parTransId="{5999969D-1F53-4758-87E6-02B387EAEAF0}" sibTransId="{8D3CC54E-9AAE-4B5B-8596-D8D33D648AD8}"/>
    <dgm:cxn modelId="{E5DE6043-A431-44CD-80B6-82BE25DDF0E8}" srcId="{178C453B-E709-462F-A383-FFCFEA96B176}" destId="{276A95C3-D0D8-4FE2-B275-DA22995C7CAD}" srcOrd="3" destOrd="0" parTransId="{018A2D21-B4CD-4462-B995-DA7060775294}" sibTransId="{5D162B6A-DF8A-4358-BFD7-F935A3521250}"/>
    <dgm:cxn modelId="{8192C6A4-27BB-4C2D-8FC3-126E83AE91D3}" type="presOf" srcId="{276A95C3-D0D8-4FE2-B275-DA22995C7CAD}" destId="{A149B7AE-F209-4459-BC88-F78C09515F6D}" srcOrd="0" destOrd="0" presId="urn:microsoft.com/office/officeart/2005/8/layout/matrix3"/>
    <dgm:cxn modelId="{90E6E55F-2571-42FC-B457-9CDB2931B476}" type="presOf" srcId="{527CFC20-F93B-4DA8-AEAB-AD00343163C5}" destId="{79FCEF3B-DE7B-4280-ABC9-B6CCDADFD4C1}" srcOrd="0" destOrd="0" presId="urn:microsoft.com/office/officeart/2005/8/layout/matrix3"/>
    <dgm:cxn modelId="{1CE1F114-D21E-4A01-B7F8-2A8BE0C99B49}" type="presOf" srcId="{88CB189C-066A-4982-B959-FAE75C7E9A39}" destId="{14FD0023-496D-4714-B7F4-85DFF84E70C9}" srcOrd="0" destOrd="0" presId="urn:microsoft.com/office/officeart/2005/8/layout/matrix3"/>
    <dgm:cxn modelId="{C984A97D-DE64-4352-B633-F7750DF2638E}" srcId="{178C453B-E709-462F-A383-FFCFEA96B176}" destId="{88CB189C-066A-4982-B959-FAE75C7E9A39}" srcOrd="1" destOrd="0" parTransId="{18C2DCA3-C38A-41AC-81DB-70E9322B525A}" sibTransId="{DC9C7AB3-343E-43FB-B4FB-D4365B21159E}"/>
    <dgm:cxn modelId="{284AC1F8-13E4-46DC-A807-6F08E1AF7D34}" type="presOf" srcId="{FA6C4112-539F-41EA-AC07-84F3CAC25F00}" destId="{D1DB8EEE-9AA2-4C9E-9B67-9982126CD54F}" srcOrd="0" destOrd="0" presId="urn:microsoft.com/office/officeart/2005/8/layout/matrix3"/>
    <dgm:cxn modelId="{320E4FAA-838E-42E3-95EB-17798C9488D8}" srcId="{178C453B-E709-462F-A383-FFCFEA96B176}" destId="{38E0FD2E-6A06-4636-9D72-ED4353C42B5E}" srcOrd="4" destOrd="0" parTransId="{41058280-1907-4397-AF09-1288C6245FD4}" sibTransId="{4C87582E-E48B-4F18-8E54-E3B88FFDE41A}"/>
    <dgm:cxn modelId="{C8BE4CB5-8137-474A-9BF4-B833A706144D}" type="presOf" srcId="{178C453B-E709-462F-A383-FFCFEA96B176}" destId="{63A2A4C2-11E7-491B-997A-EC3C6F431C60}" srcOrd="0" destOrd="0" presId="urn:microsoft.com/office/officeart/2005/8/layout/matrix3"/>
    <dgm:cxn modelId="{0D59F444-A700-4D23-93DC-BD796219EDBA}" srcId="{178C453B-E709-462F-A383-FFCFEA96B176}" destId="{527CFC20-F93B-4DA8-AEAB-AD00343163C5}" srcOrd="2" destOrd="0" parTransId="{9A3E49B3-80D3-4411-A541-9B85B480DE78}" sibTransId="{AA173435-09A7-4395-817C-47D3C7B3D4B6}"/>
    <dgm:cxn modelId="{9C6DB238-5D0E-4FE2-85F3-D4E9890FBB67}" type="presParOf" srcId="{63A2A4C2-11E7-491B-997A-EC3C6F431C60}" destId="{203518FE-8E99-4043-8E86-F12B1DC7F69B}" srcOrd="0" destOrd="0" presId="urn:microsoft.com/office/officeart/2005/8/layout/matrix3"/>
    <dgm:cxn modelId="{C5220927-8EBB-4257-9E3A-B6005B261DFE}" type="presParOf" srcId="{63A2A4C2-11E7-491B-997A-EC3C6F431C60}" destId="{D1DB8EEE-9AA2-4C9E-9B67-9982126CD54F}" srcOrd="1" destOrd="0" presId="urn:microsoft.com/office/officeart/2005/8/layout/matrix3"/>
    <dgm:cxn modelId="{1E0D40A2-CAD1-41CE-B4AF-6515664C6054}" type="presParOf" srcId="{63A2A4C2-11E7-491B-997A-EC3C6F431C60}" destId="{14FD0023-496D-4714-B7F4-85DFF84E70C9}" srcOrd="2" destOrd="0" presId="urn:microsoft.com/office/officeart/2005/8/layout/matrix3"/>
    <dgm:cxn modelId="{CD455A8D-0484-4BA0-A93E-8D8B3E316878}" type="presParOf" srcId="{63A2A4C2-11E7-491B-997A-EC3C6F431C60}" destId="{79FCEF3B-DE7B-4280-ABC9-B6CCDADFD4C1}" srcOrd="3" destOrd="0" presId="urn:microsoft.com/office/officeart/2005/8/layout/matrix3"/>
    <dgm:cxn modelId="{7DBB0D42-E901-4D1D-9E91-EE47DAC6E69A}" type="presParOf" srcId="{63A2A4C2-11E7-491B-997A-EC3C6F431C60}" destId="{A149B7AE-F209-4459-BC88-F78C09515F6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1F44E-464F-4BA3-931A-0A18586855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E898B-0632-4F6C-9895-A4CC89A9167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Региональный компонент </a:t>
          </a:r>
          <a:endParaRPr lang="ru-RU" dirty="0"/>
        </a:p>
      </dgm:t>
    </dgm:pt>
    <dgm:pt modelId="{CB320AB9-78BF-4135-B884-139B2A78A0A0}" type="parTrans" cxnId="{1B63775A-3632-4A99-85E3-D68457E3D9CF}">
      <dgm:prSet/>
      <dgm:spPr/>
      <dgm:t>
        <a:bodyPr/>
        <a:lstStyle/>
        <a:p>
          <a:endParaRPr lang="ru-RU"/>
        </a:p>
      </dgm:t>
    </dgm:pt>
    <dgm:pt modelId="{E6D9AA9E-8DF4-4D91-B0BF-998367C75653}" type="sibTrans" cxnId="{1B63775A-3632-4A99-85E3-D68457E3D9CF}">
      <dgm:prSet/>
      <dgm:spPr/>
      <dgm:t>
        <a:bodyPr/>
        <a:lstStyle/>
        <a:p>
          <a:endParaRPr lang="ru-RU"/>
        </a:p>
      </dgm:t>
    </dgm:pt>
    <dgm:pt modelId="{539E6355-4B3A-430D-A4B7-CBBA8800E6D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это часть содержания предметов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latin typeface="Times New Roman" pitchFamily="18" charset="0"/>
              <a:cs typeface="Times New Roman" pitchFamily="18" charset="0"/>
            </a:rPr>
            <a:t>базисного плана, включающих материалы о регионе.</a:t>
          </a:r>
          <a:endParaRPr lang="ru-RU" dirty="0"/>
        </a:p>
      </dgm:t>
    </dgm:pt>
    <dgm:pt modelId="{0080D322-71D1-4799-9156-AE1A2A1F233B}" type="parTrans" cxnId="{50C15A05-C3A3-4827-82AD-91D6203EFF25}">
      <dgm:prSet/>
      <dgm:spPr/>
      <dgm:t>
        <a:bodyPr/>
        <a:lstStyle/>
        <a:p>
          <a:endParaRPr lang="ru-RU"/>
        </a:p>
      </dgm:t>
    </dgm:pt>
    <dgm:pt modelId="{99B0F7FD-1F8C-4142-ADD0-0AF5858B68F8}" type="sibTrans" cxnId="{50C15A05-C3A3-4827-82AD-91D6203EFF25}">
      <dgm:prSet/>
      <dgm:spPr/>
      <dgm:t>
        <a:bodyPr/>
        <a:lstStyle/>
        <a:p>
          <a:endParaRPr lang="ru-RU"/>
        </a:p>
      </dgm:t>
    </dgm:pt>
    <dgm:pt modelId="{C3EF3A7D-CDEF-452D-AA2F-ED62B510CF95}">
      <dgm:prSet phldrT="[Текст]"/>
      <dgm:spPr/>
      <dgm:t>
        <a:bodyPr/>
        <a:lstStyle/>
        <a:p>
          <a:r>
            <a:rPr lang="ru-RU" b="1" dirty="0" smtClean="0"/>
            <a:t>Национально-региональный компонент </a:t>
          </a:r>
          <a:endParaRPr lang="ru-RU" dirty="0"/>
        </a:p>
      </dgm:t>
    </dgm:pt>
    <dgm:pt modelId="{A6162264-76EC-4661-B7CB-6ECFE5EB4922}" type="parTrans" cxnId="{B5AEBB3A-C975-4456-B717-7D0A3052F3C5}">
      <dgm:prSet/>
      <dgm:spPr/>
      <dgm:t>
        <a:bodyPr/>
        <a:lstStyle/>
        <a:p>
          <a:endParaRPr lang="ru-RU"/>
        </a:p>
      </dgm:t>
    </dgm:pt>
    <dgm:pt modelId="{CC771C8F-1D20-457E-A35B-61D21AFECB82}" type="sibTrans" cxnId="{B5AEBB3A-C975-4456-B717-7D0A3052F3C5}">
      <dgm:prSet/>
      <dgm:spPr/>
      <dgm:t>
        <a:bodyPr/>
        <a:lstStyle/>
        <a:p>
          <a:endParaRPr lang="ru-RU"/>
        </a:p>
      </dgm:t>
    </dgm:pt>
    <dgm:pt modelId="{E73E0B08-804D-466F-9966-3F8A94DAC50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родная природа;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FEF8BB5-525D-4F0A-8744-6EC6DE4D56C2}" type="parTrans" cxnId="{5335B2E3-CFDA-41C6-ABED-0CA4B165215A}">
      <dgm:prSet/>
      <dgm:spPr/>
      <dgm:t>
        <a:bodyPr/>
        <a:lstStyle/>
        <a:p>
          <a:endParaRPr lang="ru-RU"/>
        </a:p>
      </dgm:t>
    </dgm:pt>
    <dgm:pt modelId="{3E3E4C3D-BCE8-4F0B-99C1-BF2B44D0F51F}" type="sibTrans" cxnId="{5335B2E3-CFDA-41C6-ABED-0CA4B165215A}">
      <dgm:prSet/>
      <dgm:spPr/>
      <dgm:t>
        <a:bodyPr/>
        <a:lstStyle/>
        <a:p>
          <a:endParaRPr lang="ru-RU"/>
        </a:p>
      </dgm:t>
    </dgm:pt>
    <dgm:pt modelId="{788D640B-70C7-400C-A904-82710E8C5CD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культурное наследие — памятники архитектуры, искусства, декоративно-прикладного искусства, художественно-ремесленные традиции;</a:t>
          </a:r>
        </a:p>
      </dgm:t>
    </dgm:pt>
    <dgm:pt modelId="{6E47B95E-96DA-4AB4-87C7-A4C8DF483910}" type="parTrans" cxnId="{5D4FE52B-DBF3-4B1E-BB72-8BC03428C919}">
      <dgm:prSet/>
      <dgm:spPr/>
      <dgm:t>
        <a:bodyPr/>
        <a:lstStyle/>
        <a:p>
          <a:endParaRPr lang="ru-RU"/>
        </a:p>
      </dgm:t>
    </dgm:pt>
    <dgm:pt modelId="{0CBF038D-6A74-480A-A589-C6723D2522A7}" type="sibTrans" cxnId="{5D4FE52B-DBF3-4B1E-BB72-8BC03428C919}">
      <dgm:prSet/>
      <dgm:spPr/>
      <dgm:t>
        <a:bodyPr/>
        <a:lstStyle/>
        <a:p>
          <a:endParaRPr lang="ru-RU"/>
        </a:p>
      </dgm:t>
    </dgm:pt>
    <dgm:pt modelId="{1D0FA730-32DF-46BE-852F-098018D74D1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язык;</a:t>
          </a:r>
        </a:p>
      </dgm:t>
    </dgm:pt>
    <dgm:pt modelId="{68C059A8-5DF0-4283-883E-DB493725061A}" type="parTrans" cxnId="{348BF56F-236E-45A7-B6C1-21627B6770E6}">
      <dgm:prSet/>
      <dgm:spPr/>
      <dgm:t>
        <a:bodyPr/>
        <a:lstStyle/>
        <a:p>
          <a:endParaRPr lang="ru-RU"/>
        </a:p>
      </dgm:t>
    </dgm:pt>
    <dgm:pt modelId="{D94516BE-F09D-4F7A-9838-7346872AB67D}" type="sibTrans" cxnId="{348BF56F-236E-45A7-B6C1-21627B6770E6}">
      <dgm:prSet/>
      <dgm:spPr/>
      <dgm:t>
        <a:bodyPr/>
        <a:lstStyle/>
        <a:p>
          <a:endParaRPr lang="ru-RU"/>
        </a:p>
      </dgm:t>
    </dgm:pt>
    <dgm:pt modelId="{32829995-07AF-4970-AA21-F04B919E828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обряды; </a:t>
          </a:r>
        </a:p>
      </dgm:t>
    </dgm:pt>
    <dgm:pt modelId="{D4FB0BF5-204F-41D1-880B-BDD91692491C}" type="parTrans" cxnId="{06765CFF-05C5-4E62-A05B-DA2984BC41F2}">
      <dgm:prSet/>
      <dgm:spPr/>
      <dgm:t>
        <a:bodyPr/>
        <a:lstStyle/>
        <a:p>
          <a:endParaRPr lang="ru-RU"/>
        </a:p>
      </dgm:t>
    </dgm:pt>
    <dgm:pt modelId="{99A68BA3-5855-466C-91CD-387EB78E58B2}" type="sibTrans" cxnId="{06765CFF-05C5-4E62-A05B-DA2984BC41F2}">
      <dgm:prSet/>
      <dgm:spPr/>
      <dgm:t>
        <a:bodyPr/>
        <a:lstStyle/>
        <a:p>
          <a:endParaRPr lang="ru-RU"/>
        </a:p>
      </dgm:t>
    </dgm:pt>
    <dgm:pt modelId="{230F0BDA-BFA7-4C56-BC82-5AE5D2CCB4A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фольклор, народные игры и др.</a:t>
          </a:r>
        </a:p>
      </dgm:t>
    </dgm:pt>
    <dgm:pt modelId="{9459B3E1-4114-44E8-9B26-43A97E667413}" type="parTrans" cxnId="{F09552AB-EFF4-4970-AA75-A451B7586568}">
      <dgm:prSet/>
      <dgm:spPr/>
      <dgm:t>
        <a:bodyPr/>
        <a:lstStyle/>
        <a:p>
          <a:endParaRPr lang="ru-RU"/>
        </a:p>
      </dgm:t>
    </dgm:pt>
    <dgm:pt modelId="{60B2C8EB-43A1-489B-ACE0-DECD877B9B7F}" type="sibTrans" cxnId="{F09552AB-EFF4-4970-AA75-A451B7586568}">
      <dgm:prSet/>
      <dgm:spPr/>
      <dgm:t>
        <a:bodyPr/>
        <a:lstStyle/>
        <a:p>
          <a:endParaRPr lang="ru-RU"/>
        </a:p>
      </dgm:t>
    </dgm:pt>
    <dgm:pt modelId="{8E406EC3-2D32-4896-ABC9-98156DAE6C9B}" type="pres">
      <dgm:prSet presAssocID="{85A1F44E-464F-4BA3-931A-0A18586855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1FD87-67B4-45E2-8D5C-034365682808}" type="pres">
      <dgm:prSet presAssocID="{380E898B-0632-4F6C-9895-A4CC89A916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9D517-91DB-4417-BAC4-87199749EE58}" type="pres">
      <dgm:prSet presAssocID="{380E898B-0632-4F6C-9895-A4CC89A916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4149E-B1F3-4C7F-8732-3024357E02D7}" type="pres">
      <dgm:prSet presAssocID="{C3EF3A7D-CDEF-452D-AA2F-ED62B510CF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9FC72-8116-4B85-9A0D-DE51B9EDA1F2}" type="pres">
      <dgm:prSet presAssocID="{C3EF3A7D-CDEF-452D-AA2F-ED62B510CF9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15A05-C3A3-4827-82AD-91D6203EFF25}" srcId="{380E898B-0632-4F6C-9895-A4CC89A91675}" destId="{539E6355-4B3A-430D-A4B7-CBBA8800E6D8}" srcOrd="0" destOrd="0" parTransId="{0080D322-71D1-4799-9156-AE1A2A1F233B}" sibTransId="{99B0F7FD-1F8C-4142-ADD0-0AF5858B68F8}"/>
    <dgm:cxn modelId="{B5AEBB3A-C975-4456-B717-7D0A3052F3C5}" srcId="{85A1F44E-464F-4BA3-931A-0A18586855AC}" destId="{C3EF3A7D-CDEF-452D-AA2F-ED62B510CF95}" srcOrd="1" destOrd="0" parTransId="{A6162264-76EC-4661-B7CB-6ECFE5EB4922}" sibTransId="{CC771C8F-1D20-457E-A35B-61D21AFECB82}"/>
    <dgm:cxn modelId="{3016794C-6473-4422-BA52-FDBB4A2E6EE9}" type="presOf" srcId="{788D640B-70C7-400C-A904-82710E8C5CD2}" destId="{8BD9FC72-8116-4B85-9A0D-DE51B9EDA1F2}" srcOrd="0" destOrd="1" presId="urn:microsoft.com/office/officeart/2005/8/layout/vList2"/>
    <dgm:cxn modelId="{A55033FE-767D-4BBB-909A-0D5D4435484B}" type="presOf" srcId="{230F0BDA-BFA7-4C56-BC82-5AE5D2CCB4A3}" destId="{8BD9FC72-8116-4B85-9A0D-DE51B9EDA1F2}" srcOrd="0" destOrd="4" presId="urn:microsoft.com/office/officeart/2005/8/layout/vList2"/>
    <dgm:cxn modelId="{13F0C778-F072-4BC0-A710-78BC5CFE366C}" type="presOf" srcId="{539E6355-4B3A-430D-A4B7-CBBA8800E6D8}" destId="{9379D517-91DB-4417-BAC4-87199749EE58}" srcOrd="0" destOrd="0" presId="urn:microsoft.com/office/officeart/2005/8/layout/vList2"/>
    <dgm:cxn modelId="{0DEC0252-BA4C-4104-ACDF-1BAEF7090EB2}" type="presOf" srcId="{85A1F44E-464F-4BA3-931A-0A18586855AC}" destId="{8E406EC3-2D32-4896-ABC9-98156DAE6C9B}" srcOrd="0" destOrd="0" presId="urn:microsoft.com/office/officeart/2005/8/layout/vList2"/>
    <dgm:cxn modelId="{F09552AB-EFF4-4970-AA75-A451B7586568}" srcId="{C3EF3A7D-CDEF-452D-AA2F-ED62B510CF95}" destId="{230F0BDA-BFA7-4C56-BC82-5AE5D2CCB4A3}" srcOrd="4" destOrd="0" parTransId="{9459B3E1-4114-44E8-9B26-43A97E667413}" sibTransId="{60B2C8EB-43A1-489B-ACE0-DECD877B9B7F}"/>
    <dgm:cxn modelId="{5D4FE52B-DBF3-4B1E-BB72-8BC03428C919}" srcId="{C3EF3A7D-CDEF-452D-AA2F-ED62B510CF95}" destId="{788D640B-70C7-400C-A904-82710E8C5CD2}" srcOrd="1" destOrd="0" parTransId="{6E47B95E-96DA-4AB4-87C7-A4C8DF483910}" sibTransId="{0CBF038D-6A74-480A-A589-C6723D2522A7}"/>
    <dgm:cxn modelId="{348BF56F-236E-45A7-B6C1-21627B6770E6}" srcId="{C3EF3A7D-CDEF-452D-AA2F-ED62B510CF95}" destId="{1D0FA730-32DF-46BE-852F-098018D74D1A}" srcOrd="2" destOrd="0" parTransId="{68C059A8-5DF0-4283-883E-DB493725061A}" sibTransId="{D94516BE-F09D-4F7A-9838-7346872AB67D}"/>
    <dgm:cxn modelId="{5335B2E3-CFDA-41C6-ABED-0CA4B165215A}" srcId="{C3EF3A7D-CDEF-452D-AA2F-ED62B510CF95}" destId="{E73E0B08-804D-466F-9966-3F8A94DAC505}" srcOrd="0" destOrd="0" parTransId="{8FEF8BB5-525D-4F0A-8744-6EC6DE4D56C2}" sibTransId="{3E3E4C3D-BCE8-4F0B-99C1-BF2B44D0F51F}"/>
    <dgm:cxn modelId="{FAAB7C25-6FAD-4DF6-942B-3A77DF70394A}" type="presOf" srcId="{C3EF3A7D-CDEF-452D-AA2F-ED62B510CF95}" destId="{0F94149E-B1F3-4C7F-8732-3024357E02D7}" srcOrd="0" destOrd="0" presId="urn:microsoft.com/office/officeart/2005/8/layout/vList2"/>
    <dgm:cxn modelId="{06765CFF-05C5-4E62-A05B-DA2984BC41F2}" srcId="{C3EF3A7D-CDEF-452D-AA2F-ED62B510CF95}" destId="{32829995-07AF-4970-AA21-F04B919E828D}" srcOrd="3" destOrd="0" parTransId="{D4FB0BF5-204F-41D1-880B-BDD91692491C}" sibTransId="{99A68BA3-5855-466C-91CD-387EB78E58B2}"/>
    <dgm:cxn modelId="{10E113EF-08CF-4EB8-8260-1FFAB82CF919}" type="presOf" srcId="{32829995-07AF-4970-AA21-F04B919E828D}" destId="{8BD9FC72-8116-4B85-9A0D-DE51B9EDA1F2}" srcOrd="0" destOrd="3" presId="urn:microsoft.com/office/officeart/2005/8/layout/vList2"/>
    <dgm:cxn modelId="{1B63775A-3632-4A99-85E3-D68457E3D9CF}" srcId="{85A1F44E-464F-4BA3-931A-0A18586855AC}" destId="{380E898B-0632-4F6C-9895-A4CC89A91675}" srcOrd="0" destOrd="0" parTransId="{CB320AB9-78BF-4135-B884-139B2A78A0A0}" sibTransId="{E6D9AA9E-8DF4-4D91-B0BF-998367C75653}"/>
    <dgm:cxn modelId="{081B2597-CC4E-47E0-9817-FF523BBF1DCB}" type="presOf" srcId="{380E898B-0632-4F6C-9895-A4CC89A91675}" destId="{AF61FD87-67B4-45E2-8D5C-034365682808}" srcOrd="0" destOrd="0" presId="urn:microsoft.com/office/officeart/2005/8/layout/vList2"/>
    <dgm:cxn modelId="{B6017DEC-B07C-4E7E-8ACE-59D03A7A77A7}" type="presOf" srcId="{E73E0B08-804D-466F-9966-3F8A94DAC505}" destId="{8BD9FC72-8116-4B85-9A0D-DE51B9EDA1F2}" srcOrd="0" destOrd="0" presId="urn:microsoft.com/office/officeart/2005/8/layout/vList2"/>
    <dgm:cxn modelId="{61431577-6F95-40C7-B0F1-5FCE90A4B5AF}" type="presOf" srcId="{1D0FA730-32DF-46BE-852F-098018D74D1A}" destId="{8BD9FC72-8116-4B85-9A0D-DE51B9EDA1F2}" srcOrd="0" destOrd="2" presId="urn:microsoft.com/office/officeart/2005/8/layout/vList2"/>
    <dgm:cxn modelId="{183141BF-2C62-43CC-92C8-80507D5CA102}" type="presParOf" srcId="{8E406EC3-2D32-4896-ABC9-98156DAE6C9B}" destId="{AF61FD87-67B4-45E2-8D5C-034365682808}" srcOrd="0" destOrd="0" presId="urn:microsoft.com/office/officeart/2005/8/layout/vList2"/>
    <dgm:cxn modelId="{9FC7E4AB-49A8-437A-AFDA-355C099120AF}" type="presParOf" srcId="{8E406EC3-2D32-4896-ABC9-98156DAE6C9B}" destId="{9379D517-91DB-4417-BAC4-87199749EE58}" srcOrd="1" destOrd="0" presId="urn:microsoft.com/office/officeart/2005/8/layout/vList2"/>
    <dgm:cxn modelId="{53B87F54-CB09-4800-A952-9C3EBDADB86F}" type="presParOf" srcId="{8E406EC3-2D32-4896-ABC9-98156DAE6C9B}" destId="{0F94149E-B1F3-4C7F-8732-3024357E02D7}" srcOrd="2" destOrd="0" presId="urn:microsoft.com/office/officeart/2005/8/layout/vList2"/>
    <dgm:cxn modelId="{5FCBEB06-3CEC-4572-820B-E8F7057223EF}" type="presParOf" srcId="{8E406EC3-2D32-4896-ABC9-98156DAE6C9B}" destId="{8BD9FC72-8116-4B85-9A0D-DE51B9EDA1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D9432-18B6-47AE-ABE7-A524041F13E0}">
      <dsp:nvSpPr>
        <dsp:cNvPr id="0" name=""/>
        <dsp:cNvSpPr/>
      </dsp:nvSpPr>
      <dsp:spPr>
        <a:xfrm rot="5400000">
          <a:off x="-264965" y="278191"/>
          <a:ext cx="1766433" cy="1236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Проблемы</a:t>
          </a:r>
          <a:endParaRPr lang="ru-RU" sz="2000" b="1" kern="1200" dirty="0"/>
        </a:p>
      </dsp:txBody>
      <dsp:txXfrm rot="-5400000">
        <a:off x="1" y="631478"/>
        <a:ext cx="1236503" cy="529930"/>
      </dsp:txXfrm>
    </dsp:sp>
    <dsp:sp modelId="{D1E31BAB-D36B-494A-9D38-324885439E97}">
      <dsp:nvSpPr>
        <dsp:cNvPr id="0" name=""/>
        <dsp:cNvSpPr/>
      </dsp:nvSpPr>
      <dsp:spPr>
        <a:xfrm rot="5400000">
          <a:off x="4158658" y="-2908929"/>
          <a:ext cx="1148785" cy="6993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 </a:t>
          </a:r>
          <a:r>
            <a:rPr lang="ru-RU" sz="2800" b="1" kern="1200" dirty="0" smtClean="0"/>
            <a:t>Утрата культурных ценностей и наследия своего народа.</a:t>
          </a:r>
          <a:endParaRPr lang="ru-RU" sz="2800" b="1" kern="1200" dirty="0"/>
        </a:p>
      </dsp:txBody>
      <dsp:txXfrm rot="-5400000">
        <a:off x="1236503" y="69305"/>
        <a:ext cx="6937017" cy="1036627"/>
      </dsp:txXfrm>
    </dsp:sp>
    <dsp:sp modelId="{6EE4479F-7BA6-408A-B69A-32713C7AF701}">
      <dsp:nvSpPr>
        <dsp:cNvPr id="0" name=""/>
        <dsp:cNvSpPr/>
      </dsp:nvSpPr>
      <dsp:spPr>
        <a:xfrm rot="5400000">
          <a:off x="-264965" y="2184278"/>
          <a:ext cx="1766433" cy="1236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современ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ного</a:t>
          </a:r>
          <a:endParaRPr lang="ru-RU" sz="1800" b="1" kern="1200" dirty="0"/>
        </a:p>
      </dsp:txBody>
      <dsp:txXfrm rot="-5400000">
        <a:off x="1" y="2537565"/>
        <a:ext cx="1236503" cy="529930"/>
      </dsp:txXfrm>
    </dsp:sp>
    <dsp:sp modelId="{D2F34B6A-82C1-466F-8D7C-5BA1AD14AD2A}">
      <dsp:nvSpPr>
        <dsp:cNvPr id="0" name=""/>
        <dsp:cNvSpPr/>
      </dsp:nvSpPr>
      <dsp:spPr>
        <a:xfrm rot="5400000">
          <a:off x="3840311" y="-1003143"/>
          <a:ext cx="1785480" cy="6993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Равнодушное отношение к опыту прошлых поколений, неразвитость чувств детей, эмоциональная глухота и </a:t>
          </a:r>
          <a:r>
            <a:rPr lang="ru-RU" sz="2800" b="1" kern="1200" dirty="0" err="1" smtClean="0"/>
            <a:t>бездуховность</a:t>
          </a:r>
          <a:r>
            <a:rPr lang="ru-RU" sz="2800" b="1" kern="1200" dirty="0" smtClean="0"/>
            <a:t>.</a:t>
          </a:r>
          <a:endParaRPr lang="ru-RU" sz="2800" b="1" kern="1200" dirty="0"/>
        </a:p>
      </dsp:txBody>
      <dsp:txXfrm rot="-5400000">
        <a:off x="1236503" y="1687825"/>
        <a:ext cx="6905936" cy="1611160"/>
      </dsp:txXfrm>
    </dsp:sp>
    <dsp:sp modelId="{4459FE4A-4C42-4069-84E0-A29CA2DD7002}">
      <dsp:nvSpPr>
        <dsp:cNvPr id="0" name=""/>
        <dsp:cNvSpPr/>
      </dsp:nvSpPr>
      <dsp:spPr>
        <a:xfrm rot="5400000">
          <a:off x="-264965" y="3771717"/>
          <a:ext cx="1766433" cy="1236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общества</a:t>
          </a:r>
          <a:endParaRPr lang="ru-RU" sz="1800" b="1" kern="1200" dirty="0"/>
        </a:p>
      </dsp:txBody>
      <dsp:txXfrm rot="-5400000">
        <a:off x="1" y="4125004"/>
        <a:ext cx="1236503" cy="529930"/>
      </dsp:txXfrm>
    </dsp:sp>
    <dsp:sp modelId="{24A0AC10-5EF7-4993-82CD-77786AC6A342}">
      <dsp:nvSpPr>
        <dsp:cNvPr id="0" name=""/>
        <dsp:cNvSpPr/>
      </dsp:nvSpPr>
      <dsp:spPr>
        <a:xfrm rot="5400000">
          <a:off x="4158960" y="584294"/>
          <a:ext cx="1148181" cy="6993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Угасание патриотизма,</a:t>
          </a:r>
          <a:r>
            <a:rPr lang="en-US" sz="2800" b="1" kern="1200" dirty="0" smtClean="0"/>
            <a:t> </a:t>
          </a:r>
          <a:r>
            <a:rPr lang="ru-RU" sz="2800" b="1" kern="1200" dirty="0" smtClean="0"/>
            <a:t>нравственности у молодого поколения.</a:t>
          </a:r>
          <a:endParaRPr lang="ru-RU" sz="2800" b="1" kern="1200" dirty="0"/>
        </a:p>
      </dsp:txBody>
      <dsp:txXfrm rot="-5400000">
        <a:off x="1236503" y="3562801"/>
        <a:ext cx="6937046" cy="1036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518FE-8E99-4043-8E86-F12B1DC7F69B}">
      <dsp:nvSpPr>
        <dsp:cNvPr id="0" name=""/>
        <dsp:cNvSpPr/>
      </dsp:nvSpPr>
      <dsp:spPr>
        <a:xfrm>
          <a:off x="500053" y="0"/>
          <a:ext cx="7286701" cy="592935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B8EEE-9AA2-4C9E-9B67-9982126CD54F}">
      <dsp:nvSpPr>
        <dsp:cNvPr id="0" name=""/>
        <dsp:cNvSpPr/>
      </dsp:nvSpPr>
      <dsp:spPr>
        <a:xfrm>
          <a:off x="1643077" y="563288"/>
          <a:ext cx="2510324" cy="2312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Федеральный закон от 29.12.2012 г. N 273- ФЗ "Об образовании 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Российской Федерации»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5961" y="676172"/>
        <a:ext cx="2284556" cy="2086680"/>
      </dsp:txXfrm>
    </dsp:sp>
    <dsp:sp modelId="{14FD0023-496D-4714-B7F4-85DFF84E70C9}">
      <dsp:nvSpPr>
        <dsp:cNvPr id="0" name=""/>
        <dsp:cNvSpPr/>
      </dsp:nvSpPr>
      <dsp:spPr>
        <a:xfrm>
          <a:off x="4232344" y="553287"/>
          <a:ext cx="2276003" cy="2296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ПРИКАЗ МО и Науки РФ ОТ 17.10.2013Г.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№ 1155 «Об утверждении ФГОС ДО»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3449" y="664392"/>
        <a:ext cx="2053793" cy="2073796"/>
      </dsp:txXfrm>
    </dsp:sp>
    <dsp:sp modelId="{79FCEF3B-DE7B-4280-ABC9-B6CCDADFD4C1}">
      <dsp:nvSpPr>
        <dsp:cNvPr id="0" name=""/>
        <dsp:cNvSpPr/>
      </dsp:nvSpPr>
      <dsp:spPr>
        <a:xfrm>
          <a:off x="1714509" y="2857521"/>
          <a:ext cx="2367461" cy="2704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«Указ Президента РФ от 19 декабря 2012г. № 1666 «О Стратегии государственной национальной политики РФ на период до 2025года»»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0079" y="2973091"/>
        <a:ext cx="2136321" cy="2473499"/>
      </dsp:txXfrm>
    </dsp:sp>
    <dsp:sp modelId="{A149B7AE-F209-4459-BC88-F78C09515F6D}">
      <dsp:nvSpPr>
        <dsp:cNvPr id="0" name=""/>
        <dsp:cNvSpPr/>
      </dsp:nvSpPr>
      <dsp:spPr>
        <a:xfrm>
          <a:off x="4214839" y="2812521"/>
          <a:ext cx="2169561" cy="2688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«Конвенция о правах ребенка»,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статья 29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748" y="2918430"/>
        <a:ext cx="1957743" cy="2476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1FD87-67B4-45E2-8D5C-034365682808}">
      <dsp:nvSpPr>
        <dsp:cNvPr id="0" name=""/>
        <dsp:cNvSpPr/>
      </dsp:nvSpPr>
      <dsp:spPr>
        <a:xfrm>
          <a:off x="0" y="485356"/>
          <a:ext cx="828680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Региональный компонент </a:t>
          </a:r>
          <a:endParaRPr lang="ru-RU" sz="3200" kern="1200" dirty="0"/>
        </a:p>
      </dsp:txBody>
      <dsp:txXfrm>
        <a:off x="36553" y="521909"/>
        <a:ext cx="8213702" cy="675694"/>
      </dsp:txXfrm>
    </dsp:sp>
    <dsp:sp modelId="{9379D517-91DB-4417-BAC4-87199749EE58}">
      <dsp:nvSpPr>
        <dsp:cNvPr id="0" name=""/>
        <dsp:cNvSpPr/>
      </dsp:nvSpPr>
      <dsp:spPr>
        <a:xfrm>
          <a:off x="0" y="1234156"/>
          <a:ext cx="828680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0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это часть содержания предметов</a:t>
          </a:r>
          <a:br>
            <a:rPr lang="ru-RU" sz="25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базисного плана, включающих материалы о регионе.</a:t>
          </a:r>
          <a:endParaRPr lang="ru-RU" sz="2500" kern="1200" dirty="0"/>
        </a:p>
      </dsp:txBody>
      <dsp:txXfrm>
        <a:off x="0" y="1234156"/>
        <a:ext cx="8286808" cy="745200"/>
      </dsp:txXfrm>
    </dsp:sp>
    <dsp:sp modelId="{0F94149E-B1F3-4C7F-8732-3024357E02D7}">
      <dsp:nvSpPr>
        <dsp:cNvPr id="0" name=""/>
        <dsp:cNvSpPr/>
      </dsp:nvSpPr>
      <dsp:spPr>
        <a:xfrm>
          <a:off x="0" y="1979356"/>
          <a:ext cx="828680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Национально-региональный компонент </a:t>
          </a:r>
          <a:endParaRPr lang="ru-RU" sz="3200" kern="1200" dirty="0"/>
        </a:p>
      </dsp:txBody>
      <dsp:txXfrm>
        <a:off x="36553" y="2015909"/>
        <a:ext cx="8213702" cy="675694"/>
      </dsp:txXfrm>
    </dsp:sp>
    <dsp:sp modelId="{8BD9FC72-8116-4B85-9A0D-DE51B9EDA1F2}">
      <dsp:nvSpPr>
        <dsp:cNvPr id="0" name=""/>
        <dsp:cNvSpPr/>
      </dsp:nvSpPr>
      <dsp:spPr>
        <a:xfrm>
          <a:off x="0" y="2728156"/>
          <a:ext cx="8286808" cy="271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0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родная природа;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культурное наследие — памятники архитектуры, искусства, декоративно-прикладного искусства, художественно-ремесленные традиции;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язык;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обряды;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фольклор, народные игры и др.</a:t>
          </a:r>
        </a:p>
      </dsp:txBody>
      <dsp:txXfrm>
        <a:off x="0" y="2728156"/>
        <a:ext cx="8286808" cy="271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928802"/>
            <a:ext cx="7772400" cy="3840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«Региональный компонент в ООП».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21444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етский сад 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с.Ведено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320040"/>
            <a:ext cx="6552728" cy="8229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Экскурсии в святые места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096698" cy="33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3"/>
            <a:ext cx="3744416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</a:t>
            </a:r>
            <a:r>
              <a:rPr lang="ru-RU" sz="3600" dirty="0" smtClean="0"/>
              <a:t>КОНКУРС, ПОСВЯЩЕННЫЙ ДНЮ </a:t>
            </a:r>
            <a:r>
              <a:rPr lang="ru-RU" sz="3600" dirty="0" smtClean="0"/>
              <a:t>Конституции </a:t>
            </a:r>
            <a:r>
              <a:rPr lang="ru-RU" sz="3600" dirty="0" err="1" smtClean="0"/>
              <a:t>чр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606277" cy="34750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059" y="188640"/>
            <a:ext cx="5244614" cy="7143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ДЕНЬ ЧЕЧЕНСОГО ЯЗЫКА</a:t>
            </a:r>
            <a:endParaRPr lang="ru-RU" sz="3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796131"/>
            <a:ext cx="3346450" cy="334645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214" y="285728"/>
            <a:ext cx="785786" cy="52864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</a:t>
            </a:r>
            <a:br>
              <a:rPr lang="ru-RU" sz="3600" dirty="0" smtClean="0"/>
            </a:br>
            <a:r>
              <a:rPr lang="ru-RU" sz="3600" dirty="0" err="1" smtClean="0"/>
              <a:t>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</a:t>
            </a:r>
            <a:br>
              <a:rPr lang="ru-RU" sz="3600" dirty="0" smtClean="0"/>
            </a:br>
            <a:r>
              <a:rPr lang="ru-RU" sz="3600" dirty="0" err="1" smtClean="0"/>
              <a:t>з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д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н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</a:t>
            </a:r>
            <a:br>
              <a:rPr lang="ru-RU" sz="3600" dirty="0" smtClean="0"/>
            </a:br>
            <a:r>
              <a:rPr lang="ru-RU" sz="3600" dirty="0" smtClean="0"/>
              <a:t>к</a:t>
            </a:r>
            <a:br>
              <a:rPr lang="ru-RU" sz="3600" dirty="0" smtClean="0"/>
            </a:br>
            <a:r>
              <a:rPr lang="ru-RU" sz="3600" dirty="0" smtClean="0"/>
              <a:t>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033588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606277" cy="3475037"/>
          </a:xfrm>
        </p:spPr>
      </p:pic>
      <p:sp>
        <p:nvSpPr>
          <p:cNvPr id="13" name="TextBox 12"/>
          <p:cNvSpPr txBox="1"/>
          <p:nvPr/>
        </p:nvSpPr>
        <p:spPr>
          <a:xfrm>
            <a:off x="2857488" y="11429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Осенины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414338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  Праздник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русской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берёзы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User\Desktop\амка фото с афона\мохьмад\SDTD915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" y="3356992"/>
            <a:ext cx="4320551" cy="31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чеченской женщины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960440" cy="280831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Вайнахская кукла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1639" y="2183967"/>
            <a:ext cx="4350694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3908" y="1952839"/>
            <a:ext cx="4464495" cy="3672408"/>
          </a:xfrm>
        </p:spPr>
      </p:pic>
    </p:spTree>
    <p:extLst>
      <p:ext uri="{BB962C8B-B14F-4D97-AF65-F5344CB8AC3E}">
        <p14:creationId xmlns:p14="http://schemas.microsoft.com/office/powerpoint/2010/main" val="345827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ПОДЕЛОК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315" y="1912045"/>
            <a:ext cx="3521075" cy="32426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932"/>
            <a:ext cx="3346450" cy="2508849"/>
          </a:xfrm>
        </p:spPr>
      </p:pic>
    </p:spTree>
    <p:extLst>
      <p:ext uri="{BB962C8B-B14F-4D97-AF65-F5344CB8AC3E}">
        <p14:creationId xmlns:p14="http://schemas.microsoft.com/office/powerpoint/2010/main" val="112196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Поделки из природного материала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0866" y="2381226"/>
            <a:ext cx="3521075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3590" y="2525242"/>
            <a:ext cx="3521075" cy="4896544"/>
          </a:xfrm>
        </p:spPr>
      </p:pic>
    </p:spTree>
    <p:extLst>
      <p:ext uri="{BB962C8B-B14F-4D97-AF65-F5344CB8AC3E}">
        <p14:creationId xmlns:p14="http://schemas.microsoft.com/office/powerpoint/2010/main" val="68944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на тему «Жилище </a:t>
            </a:r>
            <a:r>
              <a:rPr lang="ru-RU" dirty="0" err="1" smtClean="0"/>
              <a:t>вайнахов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932"/>
            <a:ext cx="3346450" cy="25088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932"/>
            <a:ext cx="3346450" cy="2508849"/>
          </a:xfrm>
        </p:spPr>
      </p:pic>
    </p:spTree>
    <p:extLst>
      <p:ext uri="{BB962C8B-B14F-4D97-AF65-F5344CB8AC3E}">
        <p14:creationId xmlns:p14="http://schemas.microsoft.com/office/powerpoint/2010/main" val="202576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Вайнахские</a:t>
            </a:r>
            <a:r>
              <a:rPr lang="ru-RU" dirty="0" smtClean="0"/>
              <a:t> башни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420" y="2239739"/>
            <a:ext cx="4392488" cy="31706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3994100" cy="3744416"/>
          </a:xfrm>
        </p:spPr>
      </p:pic>
    </p:spTree>
    <p:extLst>
      <p:ext uri="{BB962C8B-B14F-4D97-AF65-F5344CB8AC3E}">
        <p14:creationId xmlns:p14="http://schemas.microsoft.com/office/powerpoint/2010/main" val="401995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Региональный компонент: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«Родина для человека – самое дорогое и священное,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 чего человек перестаёт быть личностью»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общественной жизни села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521075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3449"/>
            <a:ext cx="3346450" cy="2511815"/>
          </a:xfrm>
        </p:spPr>
      </p:pic>
    </p:spTree>
    <p:extLst>
      <p:ext uri="{BB962C8B-B14F-4D97-AF65-F5344CB8AC3E}">
        <p14:creationId xmlns:p14="http://schemas.microsoft.com/office/powerpoint/2010/main" val="3514551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общественной жизни района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970784" cy="31199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32744"/>
            <a:ext cx="3346450" cy="1673225"/>
          </a:xfrm>
        </p:spPr>
      </p:pic>
    </p:spTree>
    <p:extLst>
      <p:ext uri="{BB962C8B-B14F-4D97-AF65-F5344CB8AC3E}">
        <p14:creationId xmlns:p14="http://schemas.microsoft.com/office/powerpoint/2010/main" val="18642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600200"/>
            <a:ext cx="713913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dirty="0" smtClean="0"/>
              <a:t>1. Развивающая программа для дошкольников от 3 до 7 </a:t>
            </a:r>
            <a:r>
              <a:rPr lang="ru-RU" sz="1600" dirty="0" err="1" smtClean="0"/>
              <a:t>лет«Мой</a:t>
            </a:r>
            <a:r>
              <a:rPr lang="ru-RU" sz="1600" dirty="0" smtClean="0"/>
              <a:t> край родной», автор </a:t>
            </a:r>
            <a:r>
              <a:rPr lang="ru-RU" sz="1600" dirty="0" err="1" smtClean="0"/>
              <a:t>Масаева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Зарема</a:t>
            </a:r>
            <a:r>
              <a:rPr lang="ru-RU" sz="1600" dirty="0" smtClean="0"/>
              <a:t> </a:t>
            </a:r>
            <a:r>
              <a:rPr lang="ru-RU" sz="1600" dirty="0" err="1" smtClean="0"/>
              <a:t>Вахаевна</a:t>
            </a:r>
            <a:r>
              <a:rPr lang="ru-RU" sz="1600" dirty="0" smtClean="0"/>
              <a:t>, 2014 г.</a:t>
            </a:r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620688"/>
            <a:ext cx="4918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62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320040"/>
            <a:ext cx="5053026" cy="8229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500034" y="1285860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500042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357166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Программа по региональному компоненту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 flipV="1">
            <a:off x="2987824" y="5733256"/>
            <a:ext cx="3346704" cy="868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5499" y="1001005"/>
            <a:ext cx="4536504" cy="60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428628"/>
          </a:xfrm>
        </p:spPr>
        <p:txBody>
          <a:bodyPr>
            <a:normAutofit fontScale="90000"/>
          </a:bodyPr>
          <a:lstStyle/>
          <a:p>
            <a:pPr marL="0" lv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3116"/>
            <a:ext cx="84296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Методическая работа с педагогами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928934"/>
            <a:ext cx="84296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 с детьми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850112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работы с 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643446"/>
            <a:ext cx="850112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 и развитие предметно-развивающей среды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715016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социокультурными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центрами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58204" cy="78581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Картотеки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1115_125452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195263" y="414316"/>
            <a:ext cx="8591579" cy="6443684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178808" y="6080444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 Black" pitchFamily="34" charset="0"/>
              </a:rPr>
              <a:t>                  </a:t>
            </a:r>
            <a:r>
              <a:rPr lang="ru-RU" sz="3600" dirty="0" smtClean="0">
                <a:latin typeface="+mn-lt"/>
              </a:rPr>
              <a:t>Картотека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    электронных презентаций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1472" y="1643050"/>
            <a:ext cx="2344344" cy="11287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Быт и предметы утвари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93273" y="1643050"/>
            <a:ext cx="1928826" cy="10715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 Грозный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68144" y="1600184"/>
            <a:ext cx="2071702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Животные нашего леса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663668" y="3214686"/>
            <a:ext cx="2252148" cy="12224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Вайнахская одежда</a:t>
            </a:r>
            <a:endParaRPr lang="ru-RU" dirty="0" smtClean="0"/>
          </a:p>
        </p:txBody>
      </p:sp>
      <p:sp>
        <p:nvSpPr>
          <p:cNvPr id="10" name="Овал 9"/>
          <p:cNvSpPr/>
          <p:nvPr/>
        </p:nvSpPr>
        <p:spPr>
          <a:xfrm>
            <a:off x="3536148" y="3089228"/>
            <a:ext cx="2187979" cy="1197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Красная книга животных и растений </a:t>
            </a:r>
            <a:r>
              <a:rPr lang="ru-RU" sz="1400" dirty="0" smtClean="0"/>
              <a:t>Кавказа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6225334" y="3000371"/>
            <a:ext cx="1714512" cy="12858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Легенды Кавказа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66243" y="4797152"/>
            <a:ext cx="1857388" cy="12858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</a:t>
            </a:r>
            <a:r>
              <a:rPr lang="ru-RU" dirty="0" smtClean="0"/>
              <a:t>юбимое </a:t>
            </a:r>
            <a:r>
              <a:rPr lang="ru-RU" dirty="0" smtClean="0"/>
              <a:t>село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441624" y="4707133"/>
            <a:ext cx="1928826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Писатели</a:t>
            </a:r>
          </a:p>
          <a:p>
            <a:pPr algn="ctr"/>
            <a:r>
              <a:rPr lang="ru-RU" dirty="0" smtClean="0"/>
              <a:t>Чечни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500562" y="4849158"/>
            <a:ext cx="2071702" cy="12144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Картины </a:t>
            </a:r>
            <a:r>
              <a:rPr lang="ru-RU" dirty="0" err="1" smtClean="0"/>
              <a:t>вайнахских</a:t>
            </a:r>
            <a:r>
              <a:rPr lang="ru-RU" dirty="0" smtClean="0"/>
              <a:t> художников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715140" y="4797152"/>
            <a:ext cx="1785950" cy="12262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Природа </a:t>
            </a:r>
            <a:r>
              <a:rPr lang="ru-RU" dirty="0" smtClean="0"/>
              <a:t>Чеченской республики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289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«Региональный компонент в ООП».   </vt:lpstr>
      <vt:lpstr>Региональный компонент: «Родина для человека – самое дорогое и священное,  без чего человек перестаёт быть личностью» В.А. Сухомлинский    </vt:lpstr>
      <vt:lpstr>Актуальность</vt:lpstr>
      <vt:lpstr>Презентация PowerPoint</vt:lpstr>
      <vt:lpstr>Презентация PowerPoint</vt:lpstr>
      <vt:lpstr>Программа по региональному компоненту</vt:lpstr>
      <vt:lpstr>  </vt:lpstr>
      <vt:lpstr>                                                                Картотеки                         </vt:lpstr>
      <vt:lpstr>                  Картотека       электронных презентаций</vt:lpstr>
      <vt:lpstr>Экскурсии в святые места</vt:lpstr>
      <vt:lpstr>     КОНКУРС, ПОСВЯЩЕННЫЙ ДНЮ Конституции чр</vt:lpstr>
      <vt:lpstr>ДЕНЬ ЧЕЧЕНСОГО ЯЗЫКА</vt:lpstr>
      <vt:lpstr>П р а з д н и к и</vt:lpstr>
      <vt:lpstr>День чеченской женщины</vt:lpstr>
      <vt:lpstr>Вайнахская кукла</vt:lpstr>
      <vt:lpstr>КОНКУРС ПОДЕЛОК </vt:lpstr>
      <vt:lpstr>Поделки из природного материала</vt:lpstr>
      <vt:lpstr>Занятие на тему «Жилище вайнахов»</vt:lpstr>
      <vt:lpstr>Вайнахские башни</vt:lpstr>
      <vt:lpstr>Участие в общественной жизни села</vt:lpstr>
      <vt:lpstr>Участие в общественной жизни района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«Система работы по реализации регионального компонента в воспитательно-образовательном процессе В УСЛОВИЯХ ФГОС ДО».   Старший воспитатель:  Кокоева Валентина  Викторовна ноябрь, 2018г</dc:title>
  <dc:creator>Валентина кокоева</dc:creator>
  <cp:lastModifiedBy>User</cp:lastModifiedBy>
  <cp:revision>8</cp:revision>
  <dcterms:created xsi:type="dcterms:W3CDTF">2018-11-22T15:05:43Z</dcterms:created>
  <dcterms:modified xsi:type="dcterms:W3CDTF">2019-05-18T12:58:26Z</dcterms:modified>
</cp:coreProperties>
</file>